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6166D-AA89-4DE7-8514-0BCDB32F46CD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E00F-C838-4115-8073-4D0414F0F3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2 for completely editable!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6656282" cy="89238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4505" y="872529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Mrs. McFarland’s Class</a:t>
            </a:r>
            <a:endParaRPr lang="en-US" sz="2400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4104" y="1253588"/>
            <a:ext cx="2997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Week of December </a:t>
            </a:r>
            <a:r>
              <a:rPr lang="en-US" dirty="0" smtClean="0">
                <a:solidFill>
                  <a:schemeClr val="bg1"/>
                </a:solidFill>
                <a:latin typeface="CCFindTheCreeper" pitchFamily="2" charset="0"/>
                <a:ea typeface="CCFindTheCreeper" pitchFamily="2" charset="0"/>
              </a:rPr>
              <a:t>9th</a:t>
            </a:r>
            <a:endParaRPr lang="en-US" dirty="0">
              <a:solidFill>
                <a:schemeClr val="bg1"/>
              </a:solidFill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575" y="2328229"/>
            <a:ext cx="2819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  <a:p>
            <a:endParaRPr lang="en-US" sz="800" dirty="0">
              <a:latin typeface="CCFindTheCreeper" pitchFamily="2" charset="0"/>
              <a:ea typeface="CCFindTheCreeper" pitchFamily="2" charset="0"/>
            </a:endParaRPr>
          </a:p>
          <a:p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0698" y="3250444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Chapter 12: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Geometry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Area/Perimeter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Volume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Test next Tuesday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94863" y="428138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0141" y="527830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No spelling this week!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6357" y="6083114"/>
            <a:ext cx="28194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>
                <a:latin typeface="CCFindTheCreeper" pitchFamily="2" charset="0"/>
                <a:ea typeface="CCFindTheCreeper" pitchFamily="2" charset="0"/>
              </a:rPr>
              <a:t>U2L10 Language test Tuesday (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tomorrow)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Cats compare/contrast essay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Interrupted quotations with interjections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Verb tenses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Finish fairytale compare/contrast essay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Finish narrative </a:t>
            </a: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8265" y="7680553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Science: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Ch. 4 Ecosystems</a:t>
            </a:r>
          </a:p>
          <a:p>
            <a:pPr>
              <a:buFont typeface="Arial" pitchFamily="34" charset="0"/>
              <a:buChar char="•"/>
            </a:pPr>
            <a:r>
              <a:rPr lang="en-US" sz="1100" b="1" dirty="0" smtClean="0">
                <a:latin typeface="CCFindTheCreeper" pitchFamily="2" charset="0"/>
                <a:ea typeface="CCFindTheCreeper" pitchFamily="2" charset="0"/>
              </a:rPr>
              <a:t>Social Studies:  </a:t>
            </a:r>
            <a:r>
              <a:rPr lang="en-US" sz="1100" dirty="0" smtClean="0">
                <a:latin typeface="CCFindTheCreeper" pitchFamily="2" charset="0"/>
                <a:ea typeface="CCFindTheCreeper" pitchFamily="2" charset="0"/>
              </a:rPr>
              <a:t>N/A</a:t>
            </a:r>
            <a:endParaRPr lang="en-US" sz="1100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1885" y="4878577"/>
            <a:ext cx="2417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They did it!  Our homeroom won 1</a:t>
            </a:r>
            <a:r>
              <a:rPr lang="en-US" sz="1200" b="1" baseline="30000" dirty="0" smtClean="0">
                <a:latin typeface="CCFindTheCreeper" pitchFamily="2" charset="0"/>
                <a:ea typeface="CCFindTheCreeper" pitchFamily="2" charset="0"/>
              </a:rPr>
              <a:t>st</a:t>
            </a:r>
            <a:r>
              <a:rPr lang="en-US" sz="1200" b="1" dirty="0" smtClean="0">
                <a:latin typeface="CCFindTheCreeper" pitchFamily="2" charset="0"/>
                <a:ea typeface="CCFindTheCreeper" pitchFamily="2" charset="0"/>
              </a:rPr>
              <a:t> place in the multiplication math fact competition!  I’m so proud of them!  Thank you, parents and guardians, for helping your student!</a:t>
            </a:r>
            <a:endParaRPr lang="en-US" sz="1200" b="1" dirty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1866" y="6950446"/>
            <a:ext cx="280345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Thursday</a:t>
            </a:r>
            <a:r>
              <a:rPr lang="en-US" sz="1000" b="1" dirty="0"/>
              <a:t>, December </a:t>
            </a:r>
            <a:r>
              <a:rPr lang="en-US" sz="1000" b="1" dirty="0" smtClean="0"/>
              <a:t>12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</a:t>
            </a:r>
            <a:r>
              <a:rPr lang="en-US" sz="1000" dirty="0"/>
              <a:t>Last day of after school tutoring until after break</a:t>
            </a:r>
          </a:p>
          <a:p>
            <a:r>
              <a:rPr lang="en-US" sz="1000" b="1" dirty="0"/>
              <a:t>Tuesday, December </a:t>
            </a:r>
            <a:r>
              <a:rPr lang="en-US" sz="1000" b="1" dirty="0" smtClean="0"/>
              <a:t>17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</a:t>
            </a:r>
            <a:r>
              <a:rPr lang="en-US" sz="1000" dirty="0"/>
              <a:t>NMIS Christmas program </a:t>
            </a:r>
            <a:r>
              <a:rPr lang="en-US" sz="1000" dirty="0" smtClean="0"/>
              <a:t>6:00 pm (NOTE TIME CHANGE!)</a:t>
            </a:r>
          </a:p>
          <a:p>
            <a:r>
              <a:rPr lang="en-US" sz="1000" b="1" dirty="0" smtClean="0"/>
              <a:t>Wednesday</a:t>
            </a:r>
            <a:r>
              <a:rPr lang="en-US" sz="1000" b="1" dirty="0"/>
              <a:t>, December </a:t>
            </a:r>
            <a:r>
              <a:rPr lang="en-US" sz="1000" b="1" dirty="0" smtClean="0"/>
              <a:t>18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 </a:t>
            </a:r>
            <a:r>
              <a:rPr lang="en-US" sz="1000" dirty="0" smtClean="0"/>
              <a:t>Board </a:t>
            </a:r>
            <a:r>
              <a:rPr lang="en-US" sz="1000" dirty="0"/>
              <a:t>meeting</a:t>
            </a:r>
          </a:p>
          <a:p>
            <a:r>
              <a:rPr lang="en-US" sz="1000" b="1" dirty="0"/>
              <a:t>Thursday, December </a:t>
            </a:r>
            <a:r>
              <a:rPr lang="en-US" sz="1000" b="1" dirty="0" smtClean="0"/>
              <a:t>19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  </a:t>
            </a:r>
            <a:r>
              <a:rPr lang="en-US" sz="1000" dirty="0" smtClean="0"/>
              <a:t>12:30 </a:t>
            </a:r>
            <a:r>
              <a:rPr lang="en-US" sz="1000" dirty="0"/>
              <a:t>PBIS movie reward</a:t>
            </a:r>
          </a:p>
          <a:p>
            <a:r>
              <a:rPr lang="en-US" sz="1000" b="1" dirty="0"/>
              <a:t>Friday, December </a:t>
            </a:r>
            <a:r>
              <a:rPr lang="en-US" sz="1000" b="1" dirty="0" smtClean="0"/>
              <a:t>20</a:t>
            </a:r>
            <a:r>
              <a:rPr lang="en-US" sz="1000" b="1" baseline="30000" dirty="0" smtClean="0"/>
              <a:t>th</a:t>
            </a:r>
            <a:r>
              <a:rPr lang="en-US" sz="1000" b="1" dirty="0" smtClean="0"/>
              <a:t>:</a:t>
            </a:r>
            <a:r>
              <a:rPr lang="en-US" sz="1000" dirty="0" smtClean="0"/>
              <a:t> </a:t>
            </a:r>
            <a:r>
              <a:rPr lang="en-US" sz="1000" dirty="0"/>
              <a:t>End of quarter 2, dismissal @ 1:30 for break!</a:t>
            </a:r>
          </a:p>
          <a:p>
            <a:endParaRPr lang="en-US" sz="1000" dirty="0" smtClean="0"/>
          </a:p>
          <a:p>
            <a:endParaRPr lang="en-US" sz="1000" dirty="0"/>
          </a:p>
          <a:p>
            <a:endParaRPr lang="en-US" sz="1050" dirty="0" smtClean="0"/>
          </a:p>
          <a:p>
            <a:endParaRPr lang="en-US" sz="1100" dirty="0" smtClean="0"/>
          </a:p>
          <a:p>
            <a:endParaRPr lang="en-US" sz="11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4815" y="544536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/>
                </a:solidFill>
                <a:latin typeface="CCAreYouForReal" pitchFamily="2" charset="0"/>
                <a:ea typeface="CCAreYouForReal" pitchFamily="2" charset="0"/>
              </a:rPr>
              <a:t>A Peek at This Week in…</a:t>
            </a:r>
            <a:endParaRPr lang="en-US" sz="2400" b="1" dirty="0">
              <a:solidFill>
                <a:schemeClr val="bg2"/>
              </a:solidFill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981" y="227446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CAreYouForReal" pitchFamily="2" charset="0"/>
                <a:ea typeface="CCAreYouForReal" pitchFamily="2" charset="0"/>
              </a:rPr>
              <a:t>Reminders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5916" y="6639077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CAreYouForReal" pitchFamily="2" charset="0"/>
                <a:ea typeface="CCAreYouForReal" pitchFamily="2" charset="0"/>
              </a:rPr>
              <a:t>Upcoming Events</a:t>
            </a:r>
            <a:endParaRPr lang="en-US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51005" y="291108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Math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14799" y="4193056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Reading (McFarland)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CCFindTheCreeper" pitchFamily="2" charset="0"/>
                <a:ea typeface="CCFindTheCreeper" pitchFamily="2" charset="0"/>
              </a:rPr>
              <a:t>Cat research</a:t>
            </a:r>
            <a:endParaRPr lang="en-US" sz="1200" dirty="0" smtClean="0">
              <a:latin typeface="CCFindTheCreeper" pitchFamily="2" charset="0"/>
              <a:ea typeface="CCFindTheCreeper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50141" y="5018305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Spelling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08433" y="5597558"/>
            <a:ext cx="262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Language Arts/Writing (McFarland)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1899" y="720674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CAreYouForReal" pitchFamily="2" charset="0"/>
                <a:ea typeface="CCAreYouForReal" pitchFamily="2" charset="0"/>
              </a:rPr>
              <a:t>Science/ Social Studies (Eldridge)</a:t>
            </a:r>
            <a:endParaRPr lang="en-US" sz="1400" b="1" dirty="0">
              <a:latin typeface="CCAreYouForReal" pitchFamily="2" charset="0"/>
              <a:ea typeface="CCAreYouForReal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787" y="2502664"/>
            <a:ext cx="2541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We earned the attendance award </a:t>
            </a:r>
            <a:r>
              <a:rPr lang="en-US" sz="900" smtClean="0">
                <a:latin typeface="CCFindTheCreeper" pitchFamily="2" charset="0"/>
                <a:ea typeface="CCFindTheCreeper" pitchFamily="2" charset="0"/>
              </a:rPr>
              <a:t>for November, </a:t>
            </a:r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so students may bring electronic devices from home to play on during study hall (approximately 30 min.) this Friday. They will not have access to </a:t>
            </a:r>
            <a:r>
              <a:rPr lang="en-US" sz="900" dirty="0" err="1" smtClean="0">
                <a:latin typeface="CCFindTheCreeper" pitchFamily="2" charset="0"/>
                <a:ea typeface="CCFindTheCreeper" pitchFamily="2" charset="0"/>
              </a:rPr>
              <a:t>Wifi</a:t>
            </a:r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 so keep that in mind.</a:t>
            </a:r>
          </a:p>
          <a:p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Our holiday party is quickly approaching.  These parents/guardians signed up to help:  Mrs. Hawkins, snacks; Mrs. </a:t>
            </a:r>
            <a:r>
              <a:rPr lang="en-US" sz="900" dirty="0" err="1" smtClean="0">
                <a:latin typeface="CCFindTheCreeper" pitchFamily="2" charset="0"/>
                <a:ea typeface="CCFindTheCreeper" pitchFamily="2" charset="0"/>
              </a:rPr>
              <a:t>Rovey</a:t>
            </a:r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-drinks;  and Mrs. </a:t>
            </a:r>
            <a:r>
              <a:rPr lang="en-US" sz="900" dirty="0" err="1" smtClean="0">
                <a:latin typeface="CCFindTheCreeper" pitchFamily="2" charset="0"/>
                <a:ea typeface="CCFindTheCreeper" pitchFamily="2" charset="0"/>
              </a:rPr>
              <a:t>Wainscott</a:t>
            </a:r>
            <a:r>
              <a:rPr lang="en-US" sz="900" dirty="0" smtClean="0">
                <a:latin typeface="CCFindTheCreeper" pitchFamily="2" charset="0"/>
                <a:ea typeface="CCFindTheCreeper" pitchFamily="2" charset="0"/>
              </a:rPr>
              <a:t>-game/craft.  I need one other helper to do treat bags, please and thank you.  We have 22 students.</a:t>
            </a:r>
            <a:endParaRPr lang="en-US" sz="900" dirty="0">
              <a:latin typeface="CCFindTheCreeper" pitchFamily="2" charset="0"/>
              <a:ea typeface="CCFindTheCreeper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277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CCAreYouForReal</vt:lpstr>
      <vt:lpstr>CCFindTheCreeper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Aynsley</dc:creator>
  <cp:lastModifiedBy>Dawn McFarland</cp:lastModifiedBy>
  <cp:revision>60</cp:revision>
  <cp:lastPrinted>2019-12-03T20:27:28Z</cp:lastPrinted>
  <dcterms:created xsi:type="dcterms:W3CDTF">2014-08-01T12:31:54Z</dcterms:created>
  <dcterms:modified xsi:type="dcterms:W3CDTF">2019-12-09T19:50:48Z</dcterms:modified>
</cp:coreProperties>
</file>